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3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7BEC9-2AC2-40EC-8178-9DBE7C4EED07}" type="datetimeFigureOut">
              <a:rPr lang="pl-PL" smtClean="0"/>
              <a:t>29.10.2024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F85A0-3546-4FA3-8178-BBFBFC329B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357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F85A0-3546-4FA3-8178-BBFBFC329BAD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887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F85A0-3546-4FA3-8178-BBFBFC329BAD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152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F85A0-3546-4FA3-8178-BBFBFC329BAD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525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F85A0-3546-4FA3-8178-BBFBFC329BAD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30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5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8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marszczka, Ludzka twarz, portret, Czoło&#10;&#10;Opis wygenerowany automatycznie">
            <a:extLst>
              <a:ext uri="{FF2B5EF4-FFF2-40B4-BE49-F238E27FC236}">
                <a16:creationId xmlns:a16="http://schemas.microsoft.com/office/drawing/2014/main" id="{45A02330-5FB3-6D88-7008-02DC4B2F3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r="12158" b="-2"/>
          <a:stretch/>
        </p:blipFill>
        <p:spPr>
          <a:xfrm>
            <a:off x="7315200" y="723900"/>
            <a:ext cx="4076700" cy="54102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E128EAE-8FEE-255D-3487-9C46B4073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867401" cy="3871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/>
              <a:t>SZKOŁA PODSTAWOWA  IMIENIA JANUSZA KORCZAKA W TUROWIE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62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8336B60-FB6A-E673-C196-36084DC0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31284"/>
            <a:ext cx="12192000" cy="7906908"/>
          </a:xfrm>
        </p:spPr>
      </p:pic>
    </p:spTree>
    <p:extLst>
      <p:ext uri="{BB962C8B-B14F-4D97-AF65-F5344CB8AC3E}">
        <p14:creationId xmlns:p14="http://schemas.microsoft.com/office/powerpoint/2010/main" val="2999708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8336B60-FB6A-E673-C196-36084DC0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075624"/>
          </a:xfrm>
        </p:spPr>
      </p:pic>
    </p:spTree>
    <p:extLst>
      <p:ext uri="{BB962C8B-B14F-4D97-AF65-F5344CB8AC3E}">
        <p14:creationId xmlns:p14="http://schemas.microsoft.com/office/powerpoint/2010/main" val="90779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1D34D3-EE4B-9CE3-14C9-62703AED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r="16802" b="1"/>
          <a:stretch/>
        </p:blipFill>
        <p:spPr>
          <a:xfrm>
            <a:off x="20" y="10"/>
            <a:ext cx="568674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838" y="2236843"/>
            <a:ext cx="520112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Podczas VI Zjazdu Polskiej Zjednoczonej </a:t>
            </a:r>
          </a:p>
          <a:p>
            <a:pPr marL="0" indent="0">
              <a:buNone/>
            </a:pPr>
            <a:r>
              <a:rPr lang="pl-PL" dirty="0"/>
              <a:t>Partii Robotniczej uczniowie złożyli pierwsze uczniowskie przyrzeczenie w nowej szkole. W roku szkolnym 1974/1975 brać uczniowska Szkoły Podstawowej w Turowie liczyła 131 uczniów.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35F0BAB5-CDB8-337F-2FCA-82C079B9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838" y="929251"/>
            <a:ext cx="5074047" cy="1307592"/>
          </a:xfrm>
        </p:spPr>
        <p:txBody>
          <a:bodyPr>
            <a:normAutofit fontScale="90000"/>
          </a:bodyPr>
          <a:lstStyle/>
          <a:p>
            <a:r>
              <a:rPr lang="pl-PL" dirty="0"/>
              <a:t>UROCZYSTE ŚLUBOWANIE</a:t>
            </a:r>
          </a:p>
        </p:txBody>
      </p:sp>
    </p:spTree>
    <p:extLst>
      <p:ext uri="{BB962C8B-B14F-4D97-AF65-F5344CB8AC3E}">
        <p14:creationId xmlns:p14="http://schemas.microsoft.com/office/powerpoint/2010/main" val="32473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1D34D3-EE4B-9CE3-14C9-62703AED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r="14885"/>
          <a:stretch/>
        </p:blipFill>
        <p:spPr>
          <a:xfrm>
            <a:off x="20" y="10"/>
            <a:ext cx="568674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838" y="2236843"/>
            <a:ext cx="520112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celu poprawienia warunków pracy szkoły, rodzice zawiązali Społeczny Komitet budowy Sali Gimnastycznej. Dzięki staraniom Komitetu, przy wsparciu Rady Gminy i Wspólnoty Gruntowej w Turowie w 1998 r. zbudowano boisko do koszykówki o utwardzonej nawierzchni. 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5060689A-414C-C5CC-30E9-45B2912A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838" y="929251"/>
            <a:ext cx="5074047" cy="1307592"/>
          </a:xfrm>
        </p:spPr>
        <p:txBody>
          <a:bodyPr>
            <a:normAutofit fontScale="90000"/>
          </a:bodyPr>
          <a:lstStyle/>
          <a:p>
            <a:r>
              <a:rPr lang="pl-PL" dirty="0"/>
              <a:t>OTWARCIE BOISKA </a:t>
            </a:r>
            <a:br>
              <a:rPr lang="pl-PL" dirty="0"/>
            </a:br>
            <a:r>
              <a:rPr lang="pl-PL" dirty="0"/>
              <a:t>DO KOSZYKÓWKI</a:t>
            </a:r>
          </a:p>
        </p:txBody>
      </p:sp>
    </p:spTree>
    <p:extLst>
      <p:ext uri="{BB962C8B-B14F-4D97-AF65-F5344CB8AC3E}">
        <p14:creationId xmlns:p14="http://schemas.microsoft.com/office/powerpoint/2010/main" val="287666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Obraz 8" descr="Obraz zawierający ubrania, osoba, na wolnym powietrzu, niebo&#10;&#10;Opis wygenerowany automatycznie">
            <a:extLst>
              <a:ext uri="{FF2B5EF4-FFF2-40B4-BE49-F238E27FC236}">
                <a16:creationId xmlns:a16="http://schemas.microsoft.com/office/drawing/2014/main" id="{05F10541-EC98-3A5E-859B-AB20649F3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2" r="-2" b="14784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Obraz 6" descr="Obraz zawierający na wolnym powietrzu, niebo, obuwie, osoba&#10;&#10;Opis wygenerowany automatycznie">
            <a:extLst>
              <a:ext uri="{FF2B5EF4-FFF2-40B4-BE49-F238E27FC236}">
                <a16:creationId xmlns:a16="http://schemas.microsoft.com/office/drawing/2014/main" id="{C35BB156-2559-17F1-114F-C5C6C87F7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8" r="-2" b="18649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11" name="Obraz 10" descr="Obraz zawierający obuwie, na wolnym powietrzu, ubrania, budynek&#10;&#10;Opis wygenerowany automatycznie">
            <a:extLst>
              <a:ext uri="{FF2B5EF4-FFF2-40B4-BE49-F238E27FC236}">
                <a16:creationId xmlns:a16="http://schemas.microsoft.com/office/drawing/2014/main" id="{F1A00E3E-CE18-6D12-DB19-9274BDD43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25862" b="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4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FEC7A34-539B-4949-BC75-F49D5FFC9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A4B2C18-146D-48F9-BB98-D4E4D70A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56418" y="722376"/>
            <a:ext cx="583946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8">
            <a:extLst>
              <a:ext uri="{FF2B5EF4-FFF2-40B4-BE49-F238E27FC236}">
                <a16:creationId xmlns:a16="http://schemas.microsoft.com/office/drawing/2014/main" id="{E51784B1-4DE1-43A3-95B9-A0EB6529F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55466" y="6156846"/>
            <a:ext cx="58745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ubrania, osoba, budynek, człowiek&#10;&#10;Opis wygenerowany automatycznie">
            <a:extLst>
              <a:ext uri="{FF2B5EF4-FFF2-40B4-BE49-F238E27FC236}">
                <a16:creationId xmlns:a16="http://schemas.microsoft.com/office/drawing/2014/main" id="{93F45638-BA79-0F57-CD00-C7B8D3379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779"/>
          <a:stretch/>
        </p:blipFill>
        <p:spPr>
          <a:xfrm>
            <a:off x="800101" y="723900"/>
            <a:ext cx="4076700" cy="2573610"/>
          </a:xfrm>
          <a:prstGeom prst="rect">
            <a:avLst/>
          </a:prstGeom>
        </p:spPr>
      </p:pic>
      <p:pic>
        <p:nvPicPr>
          <p:cNvPr id="7" name="Obraz 6" descr="Obraz zawierający ubrania, osoba, budynek, człowiek&#10;&#10;Opis wygenerowany automatycznie">
            <a:extLst>
              <a:ext uri="{FF2B5EF4-FFF2-40B4-BE49-F238E27FC236}">
                <a16:creationId xmlns:a16="http://schemas.microsoft.com/office/drawing/2014/main" id="{4BC71C78-573B-E5A0-FC3F-5F7B67C90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 r="2" b="3291"/>
          <a:stretch/>
        </p:blipFill>
        <p:spPr>
          <a:xfrm>
            <a:off x="800101" y="3560491"/>
            <a:ext cx="4076700" cy="257361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00" y="2226374"/>
            <a:ext cx="5979565" cy="3603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/>
              <a:t>Zaledwie rok później rozpoczęły się prace budowlane mające na celu rozbudowę szkoły. W 2003 r. Odbyło się uroczyste otwarcie nowo wybudowanej części. Szkoła wzbogaciła się o salę gimnastyczną, dwie szatnie, pomieszczenie na sprzęt, salę przedszkolną i gabinet lekarsko-terapeutyczny.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ECB6C0B-DDBF-91E5-F75F-F5BADDD2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800" y="871425"/>
            <a:ext cx="4800600" cy="1307592"/>
          </a:xfrm>
        </p:spPr>
        <p:txBody>
          <a:bodyPr>
            <a:normAutofit fontScale="90000"/>
          </a:bodyPr>
          <a:lstStyle/>
          <a:p>
            <a:r>
              <a:rPr lang="pl-PL" dirty="0"/>
              <a:t>BUDOWA SALI GIMNASTYCZNEJ</a:t>
            </a:r>
          </a:p>
        </p:txBody>
      </p:sp>
    </p:spTree>
    <p:extLst>
      <p:ext uri="{BB962C8B-B14F-4D97-AF65-F5344CB8AC3E}">
        <p14:creationId xmlns:p14="http://schemas.microsoft.com/office/powerpoint/2010/main" val="337503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68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DC20223-0542-4FF7-8F2F-136889161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Obraz zawierający osoba, ubrania, człowiek, ściana&#10;&#10;Opis wygenerowany automatycznie">
            <a:extLst>
              <a:ext uri="{FF2B5EF4-FFF2-40B4-BE49-F238E27FC236}">
                <a16:creationId xmlns:a16="http://schemas.microsoft.com/office/drawing/2014/main" id="{F8D96153-3F9F-1959-35CC-A864E473C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r="1" b="1"/>
          <a:stretch/>
        </p:blipFill>
        <p:spPr>
          <a:xfrm>
            <a:off x="5361050" y="10"/>
            <a:ext cx="3359905" cy="2819390"/>
          </a:xfrm>
          <a:prstGeom prst="rect">
            <a:avLst/>
          </a:prstGeom>
        </p:spPr>
      </p:pic>
      <p:pic>
        <p:nvPicPr>
          <p:cNvPr id="10" name="Obraz 9" descr="Obraz zawierający osoba, w pomieszczeniu, sukienka, obuwie&#10;&#10;Opis wygenerowany automatycznie">
            <a:extLst>
              <a:ext uri="{FF2B5EF4-FFF2-40B4-BE49-F238E27FC236}">
                <a16:creationId xmlns:a16="http://schemas.microsoft.com/office/drawing/2014/main" id="{0D719C4D-F225-F07B-7DF6-D4987152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4" b="1"/>
          <a:stretch/>
        </p:blipFill>
        <p:spPr>
          <a:xfrm>
            <a:off x="8720470" y="10"/>
            <a:ext cx="3471533" cy="2819390"/>
          </a:xfrm>
          <a:prstGeom prst="rect">
            <a:avLst/>
          </a:prstGeom>
        </p:spPr>
      </p:pic>
      <p:pic>
        <p:nvPicPr>
          <p:cNvPr id="4" name="Obraz 3" descr="Obraz zawierający w pomieszczeniu, ściana, tekst, meble&#10;&#10;Opis wygenerowany automatycznie">
            <a:extLst>
              <a:ext uri="{FF2B5EF4-FFF2-40B4-BE49-F238E27FC236}">
                <a16:creationId xmlns:a16="http://schemas.microsoft.com/office/drawing/2014/main" id="{425286A9-28F8-3303-15AE-F471B844E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4" r="-2" b="32049"/>
          <a:stretch/>
        </p:blipFill>
        <p:spPr>
          <a:xfrm>
            <a:off x="5360564" y="2819400"/>
            <a:ext cx="6831431" cy="40386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26" y="2501723"/>
            <a:ext cx="4601954" cy="2390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tym samym czasie powstała w szkole pracownia komputerowa z prawdziwego zdarzenia do którego sprzęt pozyskał ówczesny dyrektor szkoły Andrzej Nabiałek.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3629A14-38BF-847F-3B8F-94889F28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002107"/>
            <a:ext cx="5276088" cy="1307592"/>
          </a:xfrm>
        </p:spPr>
        <p:txBody>
          <a:bodyPr>
            <a:noAutofit/>
          </a:bodyPr>
          <a:lstStyle/>
          <a:p>
            <a:r>
              <a:rPr lang="pl-PL" sz="2800" dirty="0"/>
              <a:t>UROCZYSTE OTWARCIE</a:t>
            </a:r>
            <a:br>
              <a:rPr lang="pl-PL" sz="2800" dirty="0"/>
            </a:br>
            <a:r>
              <a:rPr lang="pl-PL" sz="2800" dirty="0"/>
              <a:t>PRACOWNI KOMPUTEROWEJ</a:t>
            </a:r>
          </a:p>
        </p:txBody>
      </p:sp>
    </p:spTree>
    <p:extLst>
      <p:ext uri="{BB962C8B-B14F-4D97-AF65-F5344CB8AC3E}">
        <p14:creationId xmlns:p14="http://schemas.microsoft.com/office/powerpoint/2010/main" val="259638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848" y="2068883"/>
            <a:ext cx="5722620" cy="38877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 2012 roku zarejestrowano Stowarzyszenie na Rzecz Wspierania i Rozwoju Małych Ojczyzn „TUR”. Stowarzyszenie pozyskuje środki z Urzędu Gminy w Olsztynie i wspiera wszystkie imprezy organizowane przez szkołę. </a:t>
            </a:r>
          </a:p>
          <a:p>
            <a:pPr marL="0" indent="0">
              <a:buNone/>
            </a:pPr>
            <a:r>
              <a:rPr lang="pl-PL" dirty="0"/>
              <a:t>W 2018 roku, w czasie kadencji Pani Dyrektor Lidii </a:t>
            </a:r>
            <a:r>
              <a:rPr lang="pl-PL" dirty="0" err="1"/>
              <a:t>Śmierciak</a:t>
            </a:r>
            <a:r>
              <a:rPr lang="pl-PL" dirty="0"/>
              <a:t> szkoła uzyskała wielofunkcyjne boisko sportowe, a w 2021 roku do użytku zostało oddane nowo wybudowane przedszkole.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1A6CEC1-AF7C-7942-18C3-5C88D46F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08" y="871425"/>
            <a:ext cx="9562592" cy="1307592"/>
          </a:xfrm>
        </p:spPr>
        <p:txBody>
          <a:bodyPr>
            <a:normAutofit fontScale="90000"/>
          </a:bodyPr>
          <a:lstStyle/>
          <a:p>
            <a:r>
              <a:rPr lang="pl-PL" dirty="0"/>
              <a:t>OTWARCIE WIELOFUNKCYJNEGO BOISKA SPORTOWEGO</a:t>
            </a:r>
          </a:p>
        </p:txBody>
      </p:sp>
      <p:pic>
        <p:nvPicPr>
          <p:cNvPr id="6" name="Obraz 5" descr="Obraz zawierający na wolnym powietrzu, niebo, obuwie, ubrania&#10;&#10;Opis wygenerowany automatycznie">
            <a:extLst>
              <a:ext uri="{FF2B5EF4-FFF2-40B4-BE49-F238E27FC236}">
                <a16:creationId xmlns:a16="http://schemas.microsoft.com/office/drawing/2014/main" id="{9EB60423-4590-A51C-DF22-174C8B945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" y="2261313"/>
            <a:ext cx="4649724" cy="30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7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692957-EB5C-4A98-B495-7D058D787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DFE7DF-2727-4F3E-B6CE-8DA0A70FC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44818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ubrania, garnitur, w pomieszczeniu, człowiek&#10;&#10;Opis wygenerowany automatycznie">
            <a:extLst>
              <a:ext uri="{FF2B5EF4-FFF2-40B4-BE49-F238E27FC236}">
                <a16:creationId xmlns:a16="http://schemas.microsoft.com/office/drawing/2014/main" id="{D0B1E22A-186B-A043-49FA-C132FB65E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6" r="12622" b="-2"/>
          <a:stretch/>
        </p:blipFill>
        <p:spPr>
          <a:xfrm>
            <a:off x="-1" y="2665508"/>
            <a:ext cx="4136091" cy="4192494"/>
          </a:xfrm>
          <a:prstGeom prst="rect">
            <a:avLst/>
          </a:prstGeom>
        </p:spPr>
      </p:pic>
      <p:pic>
        <p:nvPicPr>
          <p:cNvPr id="5" name="Symbol zastępczy zawartości 4" descr="Obraz zawierający ubrania, osoba, w pomieszczeniu, Taniec&#10;&#10;Opis wygenerowany automatycznie">
            <a:extLst>
              <a:ext uri="{FF2B5EF4-FFF2-40B4-BE49-F238E27FC236}">
                <a16:creationId xmlns:a16="http://schemas.microsoft.com/office/drawing/2014/main" id="{89F68A15-B67F-DCBB-E7AA-D86A1EAD3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r="13548"/>
          <a:stretch/>
        </p:blipFill>
        <p:spPr>
          <a:xfrm>
            <a:off x="4136091" y="2665508"/>
            <a:ext cx="4072218" cy="4192494"/>
          </a:xfrm>
          <a:prstGeom prst="rect">
            <a:avLst/>
          </a:prstGeom>
        </p:spPr>
      </p:pic>
      <p:pic>
        <p:nvPicPr>
          <p:cNvPr id="7" name="Obraz 6" descr="Obraz zawierający ubrania, osoba, garnitur, uśmiech&#10;&#10;Opis wygenerowany automatycznie">
            <a:extLst>
              <a:ext uri="{FF2B5EF4-FFF2-40B4-BE49-F238E27FC236}">
                <a16:creationId xmlns:a16="http://schemas.microsoft.com/office/drawing/2014/main" id="{65E355E7-40DB-995B-386B-7D216D1E7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6164"/>
          <a:stretch/>
        </p:blipFill>
        <p:spPr>
          <a:xfrm>
            <a:off x="8191500" y="2665507"/>
            <a:ext cx="4000500" cy="419249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35BA25F-19C2-ABB6-4E9F-43361711D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97" y="909946"/>
            <a:ext cx="10696575" cy="757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UROCZYSTE OTWARCIE NOWEGO PRZEDSZKOLA</a:t>
            </a:r>
          </a:p>
        </p:txBody>
      </p:sp>
    </p:spTree>
    <p:extLst>
      <p:ext uri="{BB962C8B-B14F-4D97-AF65-F5344CB8AC3E}">
        <p14:creationId xmlns:p14="http://schemas.microsoft.com/office/powerpoint/2010/main" val="75383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8ABFDD-8C3D-7BAA-C148-E4EDB742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NASZA SZKOŁA WCZORAJ I DZIŚ</a:t>
            </a:r>
            <a:endParaRPr lang="pl-PL" dirty="0"/>
          </a:p>
        </p:txBody>
      </p:sp>
      <p:pic>
        <p:nvPicPr>
          <p:cNvPr id="4" name="Symbol zastępczy zawartości 6">
            <a:extLst>
              <a:ext uri="{FF2B5EF4-FFF2-40B4-BE49-F238E27FC236}">
                <a16:creationId xmlns:a16="http://schemas.microsoft.com/office/drawing/2014/main" id="{18D7357C-204B-2125-0BFE-7DC4F3591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83" y="2374646"/>
            <a:ext cx="5313382" cy="3083620"/>
          </a:xfrm>
          <a:prstGeom prst="rect">
            <a:avLst/>
          </a:prstGeom>
        </p:spPr>
      </p:pic>
      <p:pic>
        <p:nvPicPr>
          <p:cNvPr id="8" name="Symbol zastępczy zawartości 7" descr="Obraz zawierający na wolnym powietrzu, Pojazd lądowy, pojazd, koło&#10;&#10;Opis wygenerowany automatycznie">
            <a:extLst>
              <a:ext uri="{FF2B5EF4-FFF2-40B4-BE49-F238E27FC236}">
                <a16:creationId xmlns:a16="http://schemas.microsoft.com/office/drawing/2014/main" id="{FD9E7296-E269-4783-A13C-E2CEFEDAB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72" y="2374646"/>
            <a:ext cx="5180928" cy="3636963"/>
          </a:xfrm>
        </p:spPr>
      </p:pic>
    </p:spTree>
    <p:extLst>
      <p:ext uri="{BB962C8B-B14F-4D97-AF65-F5344CB8AC3E}">
        <p14:creationId xmlns:p14="http://schemas.microsoft.com/office/powerpoint/2010/main" val="3208494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587C53-6010-58FA-C07B-EE11B0B8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Początki szkolnictwa w Turowie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1921 roku miało miejsce otwarcie jednoklasowej Publicznej Szkoły Powszechnej w Turowie, w której pierwszymi nauczycielkami były Wanda Krauze i Helena Gembalska. Do wybuchu wojny zajęcia odbywały się w tzw. Domu Gromadzkim. To, co nazywało się szkołą zajmowało jedną izbę wynajętą w prywatnym domu, sąsiadującą przez ścianę ze sklepem.</a:t>
            </a:r>
          </a:p>
        </p:txBody>
      </p:sp>
    </p:spTree>
    <p:extLst>
      <p:ext uri="{BB962C8B-B14F-4D97-AF65-F5344CB8AC3E}">
        <p14:creationId xmlns:p14="http://schemas.microsoft.com/office/powerpoint/2010/main" val="372248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8ABFDD-8C3D-7BAA-C148-E4EDB742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NASZA SZKOŁA WCZORAJ I DZIŚ</a:t>
            </a:r>
            <a:endParaRPr lang="pl-PL" dirty="0"/>
          </a:p>
        </p:txBody>
      </p:sp>
      <p:pic>
        <p:nvPicPr>
          <p:cNvPr id="4" name="Symbol zastępczy zawartości 6">
            <a:extLst>
              <a:ext uri="{FF2B5EF4-FFF2-40B4-BE49-F238E27FC236}">
                <a16:creationId xmlns:a16="http://schemas.microsoft.com/office/drawing/2014/main" id="{18D7357C-204B-2125-0BFE-7DC4F3591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0" y="1741803"/>
            <a:ext cx="5246167" cy="3941351"/>
          </a:xfrm>
          <a:prstGeom prst="rect">
            <a:avLst/>
          </a:prstGeom>
        </p:spPr>
      </p:pic>
      <p:pic>
        <p:nvPicPr>
          <p:cNvPr id="9" name="Obraz 8" descr="Obraz zawierający na wolnym powietrzu, niebo, chmura, drzewo&#10;&#10;Opis wygenerowany automatycznie">
            <a:extLst>
              <a:ext uri="{FF2B5EF4-FFF2-40B4-BE49-F238E27FC236}">
                <a16:creationId xmlns:a16="http://schemas.microsoft.com/office/drawing/2014/main" id="{B6450FB5-4509-4BE7-1AEB-90F10D465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68" y="1877630"/>
            <a:ext cx="5074032" cy="38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9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8336B60-FB6A-E673-C196-36084DC0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075624"/>
          </a:xfr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232074A-FB28-49F0-B054-B8BD658C847B}"/>
              </a:ext>
            </a:extLst>
          </p:cNvPr>
          <p:cNvSpPr txBox="1"/>
          <p:nvPr/>
        </p:nvSpPr>
        <p:spPr>
          <a:xfrm>
            <a:off x="0" y="6415825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Pierwszy budynek szkoły w latach 1921-1945</a:t>
            </a:r>
          </a:p>
        </p:txBody>
      </p:sp>
    </p:spTree>
    <p:extLst>
      <p:ext uri="{BB962C8B-B14F-4D97-AF65-F5344CB8AC3E}">
        <p14:creationId xmlns:p14="http://schemas.microsoft.com/office/powerpoint/2010/main" val="168339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587C53-6010-58FA-C07B-EE11B0B8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Lata okupacji…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latach 1939-1945 – w Turowie, jako jedynej miejscowości w naszej gminie, w czasie II wojny światowej miało miejsce tajne nauczanie gimnazjalne zorganizowane przez małżeństwo Mieczysława i Marie Prażmowskich. Uczestniczyła w nim młodzież z Kobyłczyc, Kusiąt, Przymiłowic i Zrębic. W okresie tym kierownikiem szkoły była wspomniana Maria Prażmowska.</a:t>
            </a:r>
          </a:p>
        </p:txBody>
      </p:sp>
    </p:spTree>
    <p:extLst>
      <p:ext uri="{BB962C8B-B14F-4D97-AF65-F5344CB8AC3E}">
        <p14:creationId xmlns:p14="http://schemas.microsoft.com/office/powerpoint/2010/main" val="6521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budynek, dom, na wolnym powietrzu, niebo&#10;&#10;Opis wygenerowany automatycznie">
            <a:extLst>
              <a:ext uri="{FF2B5EF4-FFF2-40B4-BE49-F238E27FC236}">
                <a16:creationId xmlns:a16="http://schemas.microsoft.com/office/drawing/2014/main" id="{CA2BBA7B-77D8-1CE9-35CF-0CCB9860B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r="17774" b="-2"/>
          <a:stretch/>
        </p:blipFill>
        <p:spPr>
          <a:xfrm>
            <a:off x="6420752" y="731520"/>
            <a:ext cx="5055865" cy="542239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6587C53-6010-58FA-C07B-EE11B0B8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5195889" cy="1316736"/>
          </a:xfrm>
        </p:spPr>
        <p:txBody>
          <a:bodyPr>
            <a:normAutofit/>
          </a:bodyPr>
          <a:lstStyle/>
          <a:p>
            <a:r>
              <a:rPr lang="pl-PL"/>
              <a:t>Okres powojenny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1764792"/>
            <a:ext cx="5195889" cy="4398264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Po wojnie 7-klasowa szkoła wprowadziła się do budynku podworskiego. Budynek nie tylko nie odpowiadał warunkom nauczania, ale groził w każdej chwili zawaleniem. Na początku lat 70 -tych pojawiły się pomysły, aby dzieci z Turowa przenieść do szkoły w Olsztynie. Stanowczo sprzeciwili się temu mieszkańcy wsi.</a:t>
            </a:r>
          </a:p>
          <a:p>
            <a:r>
              <a:rPr lang="pl-PL" dirty="0"/>
              <a:t>W tym czasie dyrektorem szkoły była Helena Kłosowska. Doświadczając trudnych warunków lokalowych była jedną z osób, które zainicjowały i wspierały budowę nowej szkoły, w której uczniowie mogliby uczyć się w odpowiednich warunkach. Warto wspomnieć, że pani Helena Kłosowska była najdłużej urzędującym dyrektorem, bo aż 33 lata.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83FD9E-C5A7-96F7-951D-7D292013C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03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Obraz zawierający budynek, dom, na wolnym powietrzu, okno&#10;&#10;Opis wygenerowany automatycznie">
            <a:extLst>
              <a:ext uri="{FF2B5EF4-FFF2-40B4-BE49-F238E27FC236}">
                <a16:creationId xmlns:a16="http://schemas.microsoft.com/office/drawing/2014/main" id="{98336B60-FB6A-E673-C196-36084DC0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5624"/>
          </a:xfr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231FA48-3B0F-32E4-5651-8DD7AAECB7E8}"/>
              </a:ext>
            </a:extLst>
          </p:cNvPr>
          <p:cNvSpPr txBox="1"/>
          <p:nvPr/>
        </p:nvSpPr>
        <p:spPr>
          <a:xfrm>
            <a:off x="0" y="6415825"/>
            <a:ext cx="12192000" cy="5586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Szkoła po generalnym remoncie</a:t>
            </a:r>
          </a:p>
        </p:txBody>
      </p:sp>
    </p:spTree>
    <p:extLst>
      <p:ext uri="{BB962C8B-B14F-4D97-AF65-F5344CB8AC3E}">
        <p14:creationId xmlns:p14="http://schemas.microsoft.com/office/powerpoint/2010/main" val="200533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8336B60-FB6A-E673-C196-36084DC0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075624"/>
          </a:xfr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231FA48-3B0F-32E4-5651-8DD7AAECB7E8}"/>
              </a:ext>
            </a:extLst>
          </p:cNvPr>
          <p:cNvSpPr txBox="1"/>
          <p:nvPr/>
        </p:nvSpPr>
        <p:spPr>
          <a:xfrm>
            <a:off x="0" y="6415825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Ukończenie roku szkolnego</a:t>
            </a:r>
          </a:p>
        </p:txBody>
      </p:sp>
    </p:spTree>
    <p:extLst>
      <p:ext uri="{BB962C8B-B14F-4D97-AF65-F5344CB8AC3E}">
        <p14:creationId xmlns:p14="http://schemas.microsoft.com/office/powerpoint/2010/main" val="243997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6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6587C53-6010-58FA-C07B-EE11B0B8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399"/>
            <a:ext cx="5239272" cy="1621147"/>
          </a:xfrm>
        </p:spPr>
        <p:txBody>
          <a:bodyPr>
            <a:normAutofit/>
          </a:bodyPr>
          <a:lstStyle/>
          <a:p>
            <a:r>
              <a:rPr lang="pl-PL" dirty="0"/>
              <a:t>Nowy etap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176" y="914399"/>
            <a:ext cx="5138688" cy="5248657"/>
          </a:xfrm>
        </p:spPr>
        <p:txBody>
          <a:bodyPr>
            <a:normAutofit/>
          </a:bodyPr>
          <a:lstStyle/>
          <a:p>
            <a:r>
              <a:rPr lang="pl-PL" dirty="0"/>
              <a:t>W marcu 1974 roku mieszkańcy Turowa, Bukowna i części Przymiłowic założyli Społeczny Komitet Budowy Szkoły, którego prezesem został Wacław Pietrzak. Wstępne fundusze zgromadzono dzięki dobrowolnemu opodatkowaniu się mieszkańców: 1000 złotych dla rodzin, 500 złotych płacili bezdzietni.</a:t>
            </a:r>
          </a:p>
        </p:txBody>
      </p:sp>
      <p:cxnSp>
        <p:nvCxnSpPr>
          <p:cNvPr id="32" name="Straight Connector 1">
            <a:extLst>
              <a:ext uri="{FF2B5EF4-FFF2-40B4-BE49-F238E27FC236}">
                <a16:creationId xmlns:a16="http://schemas.microsoft.com/office/drawing/2014/main" id="{7D3DF08D-8EDA-0FB3-59D9-B692F2ADD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ubrania, obuwie, osoba, grupa&#10;&#10;Opis wygenerowany automatycznie">
            <a:extLst>
              <a:ext uri="{FF2B5EF4-FFF2-40B4-BE49-F238E27FC236}">
                <a16:creationId xmlns:a16="http://schemas.microsoft.com/office/drawing/2014/main" id="{6F1D34D3-EE4B-9CE3-14C9-62703AED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2672080"/>
            <a:ext cx="5133785" cy="34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12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6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1D34D3-EE4B-9CE3-14C9-62703AED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r="24667" b="-1"/>
          <a:stretch/>
        </p:blipFill>
        <p:spPr>
          <a:xfrm>
            <a:off x="20" y="10"/>
            <a:ext cx="6044164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6587C53-6010-58FA-C07B-EE11B0B8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186" y="909637"/>
            <a:ext cx="4800600" cy="1307592"/>
          </a:xfrm>
        </p:spPr>
        <p:txBody>
          <a:bodyPr>
            <a:normAutofit/>
          </a:bodyPr>
          <a:lstStyle/>
          <a:p>
            <a:r>
              <a:rPr lang="pl-PL" dirty="0"/>
              <a:t>Wielki dzień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3222A2-AEE8-72CB-B70D-CE2BD5EF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186" y="2221992"/>
            <a:ext cx="4800600" cy="3739896"/>
          </a:xfrm>
        </p:spPr>
        <p:txBody>
          <a:bodyPr>
            <a:normAutofit/>
          </a:bodyPr>
          <a:lstStyle/>
          <a:p>
            <a:r>
              <a:rPr lang="pl-PL" dirty="0"/>
              <a:t>15 grudnia 1974 roku miało miejsce otwarcie nowej szkoły wybudowanej w rekordowym tempie 8 miesięcy za około 1,6 mln złotych przez społeczność lokalną, na działce przekazanej przez Naczelnika Urzędu Gminy w Olsztynie, Jana Bekusa. Działkę pod budowę wcześniej ofiarowało gminie rodzeństwo Antonina i Jakub Dudkowie.</a:t>
            </a:r>
          </a:p>
        </p:txBody>
      </p:sp>
      <p:cxnSp>
        <p:nvCxnSpPr>
          <p:cNvPr id="43" name="Straight Connector 38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969378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Kronika</Template>
  <TotalTime>218</TotalTime>
  <Words>574</Words>
  <Application>Microsoft Office PowerPoint</Application>
  <PresentationFormat>Panoramiczny</PresentationFormat>
  <Paragraphs>34</Paragraphs>
  <Slides>20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Aptos</vt:lpstr>
      <vt:lpstr>Arial</vt:lpstr>
      <vt:lpstr>Calisto MT</vt:lpstr>
      <vt:lpstr>Univers Condensed</vt:lpstr>
      <vt:lpstr>ChronicleVTI</vt:lpstr>
      <vt:lpstr>SZKOŁA PODSTAWOWA  IMIENIA JANUSZA KORCZAKA W TUROWIE</vt:lpstr>
      <vt:lpstr>Początki szkolnictwa w Turowie</vt:lpstr>
      <vt:lpstr>Prezentacja programu PowerPoint</vt:lpstr>
      <vt:lpstr>Lata okupacji…</vt:lpstr>
      <vt:lpstr>Okres powojenny</vt:lpstr>
      <vt:lpstr>Prezentacja programu PowerPoint</vt:lpstr>
      <vt:lpstr>Prezentacja programu PowerPoint</vt:lpstr>
      <vt:lpstr>Nowy etap</vt:lpstr>
      <vt:lpstr>Wielki dzień</vt:lpstr>
      <vt:lpstr>Prezentacja programu PowerPoint</vt:lpstr>
      <vt:lpstr>Prezentacja programu PowerPoint</vt:lpstr>
      <vt:lpstr>UROCZYSTE ŚLUBOWANIE</vt:lpstr>
      <vt:lpstr>OTWARCIE BOISKA  DO KOSZYKÓWKI</vt:lpstr>
      <vt:lpstr>Prezentacja programu PowerPoint</vt:lpstr>
      <vt:lpstr>BUDOWA SALI GIMNASTYCZNEJ</vt:lpstr>
      <vt:lpstr>UROCZYSTE OTWARCIE PRACOWNI KOMPUTEROWEJ</vt:lpstr>
      <vt:lpstr>OTWARCIE WIELOFUNKCYJNEGO BOISKA SPORTOWEGO</vt:lpstr>
      <vt:lpstr>UROCZYSTE OTWARCIE NOWEGO PRZEDSZKOLA</vt:lpstr>
      <vt:lpstr>NASZA SZKOŁA WCZORAJ I DZIŚ</vt:lpstr>
      <vt:lpstr>NASZA SZKOŁA WCZORAJ I DZIŚ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Marcin Huras</dc:creator>
  <cp:lastModifiedBy>Marcin Huras</cp:lastModifiedBy>
  <cp:revision>43</cp:revision>
  <dcterms:created xsi:type="dcterms:W3CDTF">2024-10-10T07:56:38Z</dcterms:created>
  <dcterms:modified xsi:type="dcterms:W3CDTF">2024-10-29T06:39:24Z</dcterms:modified>
</cp:coreProperties>
</file>